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707" r:id="rId2"/>
  </p:sldMasterIdLst>
  <p:notesMasterIdLst>
    <p:notesMasterId r:id="rId20"/>
  </p:notesMasterIdLst>
  <p:sldIdLst>
    <p:sldId id="398" r:id="rId3"/>
    <p:sldId id="399" r:id="rId4"/>
    <p:sldId id="400" r:id="rId5"/>
    <p:sldId id="401" r:id="rId6"/>
    <p:sldId id="402" r:id="rId7"/>
    <p:sldId id="478" r:id="rId8"/>
    <p:sldId id="404" r:id="rId9"/>
    <p:sldId id="482" r:id="rId10"/>
    <p:sldId id="483" r:id="rId11"/>
    <p:sldId id="479" r:id="rId12"/>
    <p:sldId id="480" r:id="rId13"/>
    <p:sldId id="481" r:id="rId14"/>
    <p:sldId id="484" r:id="rId15"/>
    <p:sldId id="485" r:id="rId16"/>
    <p:sldId id="486" r:id="rId17"/>
    <p:sldId id="487" r:id="rId18"/>
    <p:sldId id="477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973942"/>
    <a:srgbClr val="A50021"/>
    <a:srgbClr val="AA0AB6"/>
    <a:srgbClr val="A617A9"/>
    <a:srgbClr val="BC149C"/>
    <a:srgbClr val="CC00CC"/>
    <a:srgbClr val="0099FF"/>
    <a:srgbClr val="3333CC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80" autoAdjust="0"/>
    <p:restoredTop sz="96433" autoAdjust="0"/>
  </p:normalViewPr>
  <p:slideViewPr>
    <p:cSldViewPr snapToGrid="0">
      <p:cViewPr>
        <p:scale>
          <a:sx n="76" d="100"/>
          <a:sy n="76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8"/>
          <p:cNvSpPr txBox="1">
            <a:spLocks noGrp="1"/>
          </p:cNvSpPr>
          <p:nvPr>
            <p:ph type="body" idx="2"/>
          </p:nvPr>
        </p:nvSpPr>
        <p:spPr>
          <a:xfrm>
            <a:off x="6197600" y="1981200"/>
            <a:ext cx="508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178" lvl="0" indent="-2285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354" lvl="1" indent="-2285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532" lvl="2" indent="-22858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709" lvl="3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5886" lvl="4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178" lvl="0" indent="-2285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354" lvl="1" indent="-2285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532" lvl="2" indent="-22858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709" lvl="3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5886" lvl="4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5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7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43177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354" lvl="1" indent="-406381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532" lvl="2" indent="-380981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709" lvl="3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5886" lvl="4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062" lvl="5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240" lvl="6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418" lvl="7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594" lvl="8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4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0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2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8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939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372" y="1289953"/>
            <a:ext cx="1197725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b="1" dirty="0" smtClean="0">
                <a:solidFill>
                  <a:schemeClr val="bg1"/>
                </a:solidFill>
              </a:rPr>
              <a:t>新</a:t>
            </a:r>
            <a:r>
              <a:rPr lang="zh-CN" altLang="en-US" sz="9600" b="1" dirty="0">
                <a:solidFill>
                  <a:schemeClr val="bg1"/>
                </a:solidFill>
              </a:rPr>
              <a:t>年心祝</a:t>
            </a:r>
            <a:r>
              <a:rPr lang="zh-CN" altLang="en-US" sz="9600" b="1" dirty="0" smtClean="0">
                <a:solidFill>
                  <a:schemeClr val="bg1"/>
                </a:solidFill>
              </a:rPr>
              <a:t>福</a:t>
            </a:r>
            <a:endParaRPr lang="en-US" sz="8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8800" b="1" dirty="0" smtClean="0">
                <a:solidFill>
                  <a:srgbClr val="FFFF00"/>
                </a:solidFill>
              </a:rPr>
              <a:t>New </a:t>
            </a:r>
            <a:r>
              <a:rPr lang="en-US" sz="8800" b="1" dirty="0">
                <a:solidFill>
                  <a:srgbClr val="FFFF00"/>
                </a:solidFill>
              </a:rPr>
              <a:t>year’s blessing from the heart</a:t>
            </a:r>
          </a:p>
        </p:txBody>
      </p:sp>
    </p:spTree>
    <p:extLst>
      <p:ext uri="{BB962C8B-B14F-4D97-AF65-F5344CB8AC3E}">
        <p14:creationId xmlns:p14="http://schemas.microsoft.com/office/powerpoint/2010/main" val="405701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68" y="853562"/>
            <a:ext cx="1185626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新的一年你会更加有力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新的一年你会更加有勇气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be strong,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find where you belong.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89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3936" y="1320730"/>
            <a:ext cx="1141171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新的一年神要成就你祷告的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新的一年天天喜乐满溢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God will answer the prayers you’ve made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And joy will overflow, every day.</a:t>
            </a:r>
          </a:p>
        </p:txBody>
      </p:sp>
    </p:spTree>
    <p:extLst>
      <p:ext uri="{BB962C8B-B14F-4D97-AF65-F5344CB8AC3E}">
        <p14:creationId xmlns:p14="http://schemas.microsoft.com/office/powerpoint/2010/main" val="195804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68" y="853562"/>
            <a:ext cx="1185626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新的一年你会更加有力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新的一年你会更加有勇气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be strong,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find where you belong.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206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6486" y="643622"/>
            <a:ext cx="1141902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新的一年你要纵横走遍这地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有信心的你一定看到奇迹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You’ll walk the land, with faith in your soul,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And miracles will come, making you whole.</a:t>
            </a:r>
          </a:p>
        </p:txBody>
      </p:sp>
    </p:spTree>
    <p:extLst>
      <p:ext uri="{BB962C8B-B14F-4D97-AF65-F5344CB8AC3E}">
        <p14:creationId xmlns:p14="http://schemas.microsoft.com/office/powerpoint/2010/main" val="90112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68" y="853562"/>
            <a:ext cx="1185626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新的一年你会更加有力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新的一年你会更加有勇气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be strong,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find where you belong.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86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3936" y="1320730"/>
            <a:ext cx="1141171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新的一年神要成就你祷告的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新的一年天天喜乐满溢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God will answer the prayers you’ve made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And joy will overflow, every day.</a:t>
            </a:r>
          </a:p>
        </p:txBody>
      </p:sp>
    </p:spTree>
    <p:extLst>
      <p:ext uri="{BB962C8B-B14F-4D97-AF65-F5344CB8AC3E}">
        <p14:creationId xmlns:p14="http://schemas.microsoft.com/office/powerpoint/2010/main" val="8970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68" y="853562"/>
            <a:ext cx="1185626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新的一年你会更加有力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新的一年你会更加有勇气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be strong,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find where you belong.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26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1679" y="994573"/>
            <a:ext cx="1188864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新的一年你要纵横走遍这地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有信心的你一定看到奇</a:t>
            </a:r>
            <a:r>
              <a:rPr kumimoji="0" lang="zh-CN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迹 </a:t>
            </a:r>
            <a:r>
              <a:rPr kumimoji="0" lang="en-US" altLang="zh-CN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(2X)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You’ll walk the land, with faith in your soul,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And miracles will come, making you whole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  (2X)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66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0135" y="752275"/>
            <a:ext cx="119818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感谢天父让我们今相聚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感谢耶稣让我们新年洁净自己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endParaRPr lang="en-US" sz="4800" b="1" dirty="0"/>
          </a:p>
          <a:p>
            <a:pPr algn="ctr"/>
            <a:r>
              <a:rPr lang="en-US" sz="4800" b="1" dirty="0">
                <a:solidFill>
                  <a:srgbClr val="FFFF00"/>
                </a:solidFill>
              </a:rPr>
              <a:t>Thank God the Father, we’re here today,</a:t>
            </a:r>
          </a:p>
          <a:p>
            <a:pPr algn="ctr"/>
            <a:r>
              <a:rPr lang="en-US" sz="4800" b="1" dirty="0">
                <a:solidFill>
                  <a:srgbClr val="FFFF00"/>
                </a:solidFill>
              </a:rPr>
              <a:t>Thank Jesus for cleansing our hearts, we pray</a:t>
            </a:r>
            <a:r>
              <a:rPr lang="en-US" sz="4400" b="1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7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521" y="788224"/>
            <a:ext cx="1172944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感谢圣灵在心中引导我和你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在主里把最好的祝福送给你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endParaRPr lang="en-US" sz="3600" b="1" dirty="0"/>
          </a:p>
          <a:p>
            <a:pPr algn="ctr"/>
            <a:r>
              <a:rPr lang="en-US" sz="4800" b="1" dirty="0">
                <a:solidFill>
                  <a:srgbClr val="FFFF00"/>
                </a:solidFill>
              </a:rPr>
              <a:t>Thank the Holy Spirit, leading us true,</a:t>
            </a:r>
          </a:p>
          <a:p>
            <a:pPr algn="ctr"/>
            <a:r>
              <a:rPr lang="en-US" sz="4800" b="1" dirty="0">
                <a:solidFill>
                  <a:srgbClr val="FFFF00"/>
                </a:solidFill>
              </a:rPr>
              <a:t>In the Lord’s name, I send blessings to you.</a:t>
            </a: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188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68" y="853562"/>
            <a:ext cx="1185626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新的一年你会更加有力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新的一年你会更加有勇气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endParaRPr lang="en-US" sz="4800" b="1" dirty="0"/>
          </a:p>
          <a:p>
            <a:pPr algn="ctr"/>
            <a:r>
              <a:rPr lang="en-US" sz="4800" b="1" dirty="0">
                <a:solidFill>
                  <a:srgbClr val="FFFF00"/>
                </a:solidFill>
              </a:rPr>
              <a:t>In this New Year, you’ll be strong,</a:t>
            </a:r>
          </a:p>
          <a:p>
            <a:pPr algn="ctr"/>
            <a:r>
              <a:rPr lang="en-US" sz="4800" b="1" dirty="0">
                <a:solidFill>
                  <a:srgbClr val="FFFF00"/>
                </a:solidFill>
              </a:rPr>
              <a:t>In this New Year, you’ll find where you belong.</a:t>
            </a: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786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3936" y="1320730"/>
            <a:ext cx="1141171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新的一年神要成就你祷告的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新的一年天天喜乐满溢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endParaRPr lang="en-US" sz="4800" b="1" dirty="0"/>
          </a:p>
          <a:p>
            <a:pPr algn="ctr"/>
            <a:r>
              <a:rPr lang="en-US" sz="4400" b="1" dirty="0">
                <a:solidFill>
                  <a:srgbClr val="FFFF00"/>
                </a:solidFill>
              </a:rPr>
              <a:t>God will answer the prayers you’ve made</a:t>
            </a:r>
          </a:p>
          <a:p>
            <a:pPr algn="ctr"/>
            <a:r>
              <a:rPr lang="en-US" sz="4400" b="1" dirty="0">
                <a:solidFill>
                  <a:srgbClr val="FFFF00"/>
                </a:solidFill>
              </a:rPr>
              <a:t>And joy will overflow, every day.</a:t>
            </a:r>
          </a:p>
        </p:txBody>
      </p:sp>
    </p:spTree>
    <p:extLst>
      <p:ext uri="{BB962C8B-B14F-4D97-AF65-F5344CB8AC3E}">
        <p14:creationId xmlns:p14="http://schemas.microsoft.com/office/powerpoint/2010/main" val="33783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68" y="853562"/>
            <a:ext cx="1185626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新的一年你会更加有力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新的一年你会更加有勇气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be strong,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this New Year, you’ll find where you belong.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00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6486" y="643622"/>
            <a:ext cx="1141902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新的一年你要纵横走遍这地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r>
              <a:rPr lang="zh-CN" altLang="en-US" sz="6600" b="1" dirty="0">
                <a:solidFill>
                  <a:schemeClr val="bg1"/>
                </a:solidFill>
              </a:rPr>
              <a:t>有信心的你一定看到奇迹</a:t>
            </a:r>
            <a:endParaRPr lang="en-US" altLang="zh-CN" sz="6600" b="1" dirty="0">
              <a:solidFill>
                <a:schemeClr val="bg1"/>
              </a:solidFill>
            </a:endParaRPr>
          </a:p>
          <a:p>
            <a:pPr algn="ctr"/>
            <a:endParaRPr lang="en-US" sz="4800" b="1" dirty="0"/>
          </a:p>
          <a:p>
            <a:pPr algn="ctr"/>
            <a:r>
              <a:rPr lang="en-US" sz="4400" b="1" dirty="0">
                <a:solidFill>
                  <a:srgbClr val="FFFF00"/>
                </a:solidFill>
              </a:rPr>
              <a:t>You’ll walk the land, with faith in your soul,</a:t>
            </a:r>
          </a:p>
          <a:p>
            <a:pPr algn="ctr"/>
            <a:r>
              <a:rPr lang="en-US" sz="4400" b="1" dirty="0">
                <a:solidFill>
                  <a:srgbClr val="FFFF00"/>
                </a:solidFill>
              </a:rPr>
              <a:t>And miracles will come, making you whole.</a:t>
            </a:r>
          </a:p>
        </p:txBody>
      </p:sp>
    </p:spTree>
    <p:extLst>
      <p:ext uri="{BB962C8B-B14F-4D97-AF65-F5344CB8AC3E}">
        <p14:creationId xmlns:p14="http://schemas.microsoft.com/office/powerpoint/2010/main" val="20836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0135" y="752275"/>
            <a:ext cx="119818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感谢天父让我们今相聚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感谢耶稣让我们新年洁净自己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Thank God the Father, we’re here today,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Thank Jesus for cleansing our hearts, we pray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752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521" y="788224"/>
            <a:ext cx="1172944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感谢圣灵在心中引导我和你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在主里把最好的祝福送给你</a:t>
            </a:r>
            <a:endParaRPr kumimoji="0" lang="en-US" altLang="zh-CN" sz="6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Thank the Holy Spirit, leading us true,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the Lord’s name, I send blessings to you.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60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12900</TotalTime>
  <Words>675</Words>
  <Application>Microsoft Office PowerPoint</Application>
  <PresentationFormat>Custom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2_Default Design</vt:lpstr>
      <vt:lpstr>自訂設計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689</cp:revision>
  <dcterms:created xsi:type="dcterms:W3CDTF">1999-09-19T02:56:02Z</dcterms:created>
  <dcterms:modified xsi:type="dcterms:W3CDTF">2025-01-05T03:41:59Z</dcterms:modified>
</cp:coreProperties>
</file>